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77" r:id="rId1"/>
  </p:sldMasterIdLst>
  <p:notesMasterIdLst>
    <p:notesMasterId r:id="rId7"/>
  </p:notesMasterIdLst>
  <p:sldIdLst>
    <p:sldId id="318" r:id="rId2"/>
    <p:sldId id="396" r:id="rId3"/>
    <p:sldId id="399" r:id="rId4"/>
    <p:sldId id="395" r:id="rId5"/>
    <p:sldId id="39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93" autoAdjust="0"/>
    <p:restoredTop sz="94620" autoAdjust="0"/>
  </p:normalViewPr>
  <p:slideViewPr>
    <p:cSldViewPr snapToGrid="0">
      <p:cViewPr varScale="1">
        <p:scale>
          <a:sx n="59" d="100"/>
          <a:sy n="59" d="100"/>
        </p:scale>
        <p:origin x="84" y="25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7BEA9C-80C2-41ED-A970-FDD2A24ED514}" type="datetimeFigureOut">
              <a:rPr lang="en-GB" smtClean="0"/>
              <a:t>10/04/2022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A08EB0-C77B-44E5-85F5-009987CB6B36}" type="slidenum">
              <a:rPr lang="en-GB" smtClean="0"/>
              <a:t>‹#›</a:t>
            </a:fld>
            <a:endParaRPr lang="en-GB"/>
          </a:p>
        </p:txBody>
      </p:sp>
    </p:spTree>
    <p:extLst>
      <p:ext uri="{BB962C8B-B14F-4D97-AF65-F5344CB8AC3E}">
        <p14:creationId xmlns:p14="http://schemas.microsoft.com/office/powerpoint/2010/main" val="3113707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0B0D11-C244-4D6C-8605-27893801071A}" type="datetimeFigureOut">
              <a:rPr lang="en-GB" smtClean="0"/>
              <a:t>10/04/2022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255346" y="2750337"/>
            <a:ext cx="1171888" cy="1356442"/>
          </a:xfrm>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2649551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10/04/2022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11309"/>
            <a:ext cx="1154151" cy="1090789"/>
          </a:xfrm>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4157948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10/04/2022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11615"/>
            <a:ext cx="1154151" cy="1090789"/>
          </a:xfrm>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3498959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10/04/2022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09925"/>
            <a:ext cx="1154151" cy="1090789"/>
          </a:xfrm>
        </p:spPr>
        <p:txBody>
          <a:bodyPr/>
          <a:lstStyle/>
          <a:p>
            <a:fld id="{1A6B8DF7-8326-41C1-ACC6-8D57F26CF149}" type="slidenum">
              <a:rPr lang="en-GB" smtClean="0"/>
              <a:t>‹#›</a:t>
            </a:fld>
            <a:endParaRPr lang="en-GB"/>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696433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10/04/2022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09925"/>
            <a:ext cx="1154151" cy="1090789"/>
          </a:xfrm>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1421184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30B0D11-C244-4D6C-8605-27893801071A}" type="datetimeFigureOut">
              <a:rPr lang="en-GB" smtClean="0"/>
              <a:t>10/04/2022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42084307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30B0D11-C244-4D6C-8605-27893801071A}" type="datetimeFigureOut">
              <a:rPr lang="en-GB" smtClean="0"/>
              <a:t>10/04/2022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3712091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0B0D11-C244-4D6C-8605-27893801071A}" type="datetimeFigureOut">
              <a:rPr lang="en-GB" smtClean="0"/>
              <a:t>10/04/2022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15932501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30B0D11-C244-4D6C-8605-27893801071A}" type="datetimeFigureOut">
              <a:rPr lang="en-GB" smtClean="0"/>
              <a:t>10/04/2022</a:t>
            </a:fld>
            <a:endParaRPr lang="en-GB"/>
          </a:p>
        </p:txBody>
      </p:sp>
      <p:sp>
        <p:nvSpPr>
          <p:cNvPr id="5" name="Footer Placeholder 4"/>
          <p:cNvSpPr>
            <a:spLocks noGrp="1"/>
          </p:cNvSpPr>
          <p:nvPr>
            <p:ph type="ftr" sz="quarter" idx="11"/>
          </p:nvPr>
        </p:nvSpPr>
        <p:spPr>
          <a:xfrm>
            <a:off x="680321" y="5936188"/>
            <a:ext cx="6126805" cy="365125"/>
          </a:xfrm>
        </p:spPr>
        <p:txBody>
          <a:bodyPr/>
          <a:lstStyle/>
          <a:p>
            <a:endParaRPr lang="en-GB"/>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1A6B8DF7-8326-41C1-ACC6-8D57F26CF149}" type="slidenum">
              <a:rPr lang="en-GB" smtClean="0"/>
              <a:t>‹#›</a:t>
            </a:fld>
            <a:endParaRPr lang="en-GB"/>
          </a:p>
        </p:txBody>
      </p:sp>
    </p:spTree>
    <p:extLst>
      <p:ext uri="{BB962C8B-B14F-4D97-AF65-F5344CB8AC3E}">
        <p14:creationId xmlns:p14="http://schemas.microsoft.com/office/powerpoint/2010/main" val="1578619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0B0D11-C244-4D6C-8605-27893801071A}" type="datetimeFigureOut">
              <a:rPr lang="en-GB" smtClean="0"/>
              <a:t>10/04/2022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3302309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0B0D11-C244-4D6C-8605-27893801071A}" type="datetimeFigureOut">
              <a:rPr lang="en-GB" smtClean="0"/>
              <a:t>10/04/2022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729455" y="2869895"/>
            <a:ext cx="1154151" cy="1090789"/>
          </a:xfrm>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174293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0B0D11-C244-4D6C-8605-27893801071A}" type="datetimeFigureOut">
              <a:rPr lang="en-GB" smtClean="0"/>
              <a:t>10/04/2022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3634242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0B0D11-C244-4D6C-8605-27893801071A}" type="datetimeFigureOut">
              <a:rPr lang="en-GB" smtClean="0"/>
              <a:t>10/04/2022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11146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0B0D11-C244-4D6C-8605-27893801071A}" type="datetimeFigureOut">
              <a:rPr lang="en-GB" smtClean="0"/>
              <a:t>10/04/2022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807997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30B0D11-C244-4D6C-8605-27893801071A}" type="datetimeFigureOut">
              <a:rPr lang="en-GB" smtClean="0"/>
              <a:t>10/04/2022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2467510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10/04/2022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4007963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0B0D11-C244-4D6C-8605-27893801071A}" type="datetimeFigureOut">
              <a:rPr lang="en-GB" smtClean="0"/>
              <a:t>10/04/2022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A6B8DF7-8326-41C1-ACC6-8D57F26CF149}" type="slidenum">
              <a:rPr lang="en-GB" smtClean="0"/>
              <a:t>‹#›</a:t>
            </a:fld>
            <a:endParaRPr lang="en-GB"/>
          </a:p>
        </p:txBody>
      </p:sp>
    </p:spTree>
    <p:extLst>
      <p:ext uri="{BB962C8B-B14F-4D97-AF65-F5344CB8AC3E}">
        <p14:creationId xmlns:p14="http://schemas.microsoft.com/office/powerpoint/2010/main" val="4293376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chemeClr val="accent1">
                <a:lumMod val="50000"/>
              </a:schemeClr>
            </a:gs>
            <a:gs pos="0">
              <a:schemeClr val="bg2">
                <a:shade val="100000"/>
                <a:hueMod val="100000"/>
                <a:satMod val="110000"/>
                <a:lumMod val="130000"/>
              </a:schemeClr>
            </a:gs>
            <a:gs pos="48000">
              <a:schemeClr val="bg2">
                <a:shade val="78000"/>
                <a:hueMod val="118000"/>
                <a:satMod val="120000"/>
                <a:lumMod val="69000"/>
              </a:schemeClr>
            </a:gs>
          </a:gsLst>
          <a:lin ang="8100000" scaled="1"/>
          <a:tileRect/>
        </a:gra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30B0D11-C244-4D6C-8605-27893801071A}" type="datetimeFigureOut">
              <a:rPr lang="en-GB" smtClean="0"/>
              <a:t>10/04/2022</a:t>
            </a:fld>
            <a:endParaRPr lang="en-GB"/>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1A6B8DF7-8326-41C1-ACC6-8D57F26CF149}" type="slidenum">
              <a:rPr lang="en-GB" smtClean="0"/>
              <a:t>‹#›</a:t>
            </a:fld>
            <a:endParaRPr lang="en-GB"/>
          </a:p>
        </p:txBody>
      </p:sp>
    </p:spTree>
    <p:extLst>
      <p:ext uri="{BB962C8B-B14F-4D97-AF65-F5344CB8AC3E}">
        <p14:creationId xmlns:p14="http://schemas.microsoft.com/office/powerpoint/2010/main" val="3386756139"/>
      </p:ext>
    </p:extLst>
  </p:cSld>
  <p:clrMap bg1="dk1" tx1="lt1" bg2="dk2" tx2="lt2" accent1="accent1" accent2="accent2" accent3="accent3" accent4="accent4" accent5="accent5" accent6="accent6" hlink="hlink" folHlink="folHlink"/>
  <p:sldLayoutIdLst>
    <p:sldLayoutId id="2147485078" r:id="rId1"/>
    <p:sldLayoutId id="2147485079" r:id="rId2"/>
    <p:sldLayoutId id="2147485080" r:id="rId3"/>
    <p:sldLayoutId id="2147485081" r:id="rId4"/>
    <p:sldLayoutId id="2147485082" r:id="rId5"/>
    <p:sldLayoutId id="2147485083" r:id="rId6"/>
    <p:sldLayoutId id="2147485084" r:id="rId7"/>
    <p:sldLayoutId id="2147485085" r:id="rId8"/>
    <p:sldLayoutId id="2147485086" r:id="rId9"/>
    <p:sldLayoutId id="2147485087" r:id="rId10"/>
    <p:sldLayoutId id="2147485088" r:id="rId11"/>
    <p:sldLayoutId id="2147485089" r:id="rId12"/>
    <p:sldLayoutId id="2147485090" r:id="rId13"/>
    <p:sldLayoutId id="2147485091" r:id="rId14"/>
    <p:sldLayoutId id="2147485092" r:id="rId15"/>
    <p:sldLayoutId id="2147485093" r:id="rId16"/>
    <p:sldLayoutId id="2147485094"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32C7C-3A1D-444F-8851-E27F9477E235}"/>
              </a:ext>
            </a:extLst>
          </p:cNvPr>
          <p:cNvSpPr>
            <a:spLocks noGrp="1"/>
          </p:cNvSpPr>
          <p:nvPr>
            <p:ph type="ctrTitle"/>
          </p:nvPr>
        </p:nvSpPr>
        <p:spPr>
          <a:xfrm>
            <a:off x="124502" y="2575089"/>
            <a:ext cx="8693827" cy="1373070"/>
          </a:xfrm>
        </p:spPr>
        <p:txBody>
          <a:bodyPr/>
          <a:lstStyle/>
          <a:p>
            <a:pPr algn="ctr"/>
            <a:r>
              <a:rPr lang="en-GB" sz="7200" dirty="0">
                <a:solidFill>
                  <a:schemeClr val="tx1"/>
                </a:solidFill>
              </a:rPr>
              <a:t>The Gospel of Mark</a:t>
            </a:r>
          </a:p>
        </p:txBody>
      </p:sp>
      <p:sp>
        <p:nvSpPr>
          <p:cNvPr id="3" name="Subtitle 2">
            <a:extLst>
              <a:ext uri="{FF2B5EF4-FFF2-40B4-BE49-F238E27FC236}">
                <a16:creationId xmlns:a16="http://schemas.microsoft.com/office/drawing/2014/main" id="{72966144-8475-4187-988D-781671AFCC14}"/>
              </a:ext>
            </a:extLst>
          </p:cNvPr>
          <p:cNvSpPr>
            <a:spLocks noGrp="1"/>
          </p:cNvSpPr>
          <p:nvPr>
            <p:ph type="subTitle" idx="1"/>
          </p:nvPr>
        </p:nvSpPr>
        <p:spPr>
          <a:xfrm>
            <a:off x="0" y="4739987"/>
            <a:ext cx="12272682" cy="1069848"/>
          </a:xfrm>
        </p:spPr>
        <p:txBody>
          <a:bodyPr>
            <a:noAutofit/>
          </a:bodyPr>
          <a:lstStyle/>
          <a:p>
            <a:pPr algn="ctr"/>
            <a:r>
              <a:rPr lang="en-GB" sz="3800" dirty="0"/>
              <a:t>‘For even the Son of Man did not come to be served, but to serve, and to give his life as a ransom for many.’</a:t>
            </a:r>
          </a:p>
        </p:txBody>
      </p:sp>
      <p:sp>
        <p:nvSpPr>
          <p:cNvPr id="5" name="TextBox 4">
            <a:extLst>
              <a:ext uri="{FF2B5EF4-FFF2-40B4-BE49-F238E27FC236}">
                <a16:creationId xmlns:a16="http://schemas.microsoft.com/office/drawing/2014/main" id="{D2ACED0B-1EDA-41D4-901E-BA1AE16092FF}"/>
              </a:ext>
            </a:extLst>
          </p:cNvPr>
          <p:cNvSpPr txBox="1"/>
          <p:nvPr/>
        </p:nvSpPr>
        <p:spPr>
          <a:xfrm>
            <a:off x="9097347" y="2767280"/>
            <a:ext cx="3094653" cy="1323439"/>
          </a:xfrm>
          <a:prstGeom prst="rect">
            <a:avLst/>
          </a:prstGeom>
          <a:noFill/>
        </p:spPr>
        <p:txBody>
          <a:bodyPr wrap="square" rtlCol="0">
            <a:spAutoFit/>
          </a:bodyPr>
          <a:lstStyle/>
          <a:p>
            <a:pPr algn="ctr"/>
            <a:r>
              <a:rPr lang="en-GB" sz="4000" dirty="0">
                <a:solidFill>
                  <a:schemeClr val="bg1"/>
                </a:solidFill>
              </a:rPr>
              <a:t>Mark</a:t>
            </a:r>
          </a:p>
          <a:p>
            <a:pPr algn="ctr"/>
            <a:r>
              <a:rPr lang="en-GB" sz="4000" dirty="0">
                <a:solidFill>
                  <a:schemeClr val="bg1"/>
                </a:solidFill>
              </a:rPr>
              <a:t>10:32-52 </a:t>
            </a:r>
          </a:p>
        </p:txBody>
      </p:sp>
    </p:spTree>
    <p:extLst>
      <p:ext uri="{BB962C8B-B14F-4D97-AF65-F5344CB8AC3E}">
        <p14:creationId xmlns:p14="http://schemas.microsoft.com/office/powerpoint/2010/main" val="3029154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0" y="2072080"/>
            <a:ext cx="12192000"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endParaRPr lang="en-GB" sz="3300" dirty="0"/>
          </a:p>
          <a:p>
            <a:pPr marL="914400" lvl="2" indent="0">
              <a:buNone/>
            </a:pPr>
            <a:r>
              <a:rPr lang="en-GB" sz="3300" dirty="0"/>
              <a:t> </a:t>
            </a:r>
          </a:p>
        </p:txBody>
      </p:sp>
      <p:sp>
        <p:nvSpPr>
          <p:cNvPr id="8" name="Title 1">
            <a:extLst>
              <a:ext uri="{FF2B5EF4-FFF2-40B4-BE49-F238E27FC236}">
                <a16:creationId xmlns:a16="http://schemas.microsoft.com/office/drawing/2014/main" id="{C9A53BD5-A073-4B8D-985A-AE0B3D282BC0}"/>
              </a:ext>
            </a:extLst>
          </p:cNvPr>
          <p:cNvSpPr txBox="1">
            <a:spLocks/>
          </p:cNvSpPr>
          <p:nvPr/>
        </p:nvSpPr>
        <p:spPr>
          <a:xfrm>
            <a:off x="408373" y="742022"/>
            <a:ext cx="10440140" cy="10809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endParaRPr lang="en-GB" sz="8800" b="1" dirty="0"/>
          </a:p>
        </p:txBody>
      </p:sp>
      <p:sp>
        <p:nvSpPr>
          <p:cNvPr id="9" name="TextBox 8">
            <a:extLst>
              <a:ext uri="{FF2B5EF4-FFF2-40B4-BE49-F238E27FC236}">
                <a16:creationId xmlns:a16="http://schemas.microsoft.com/office/drawing/2014/main" id="{2099CABF-718E-4718-B3D2-672E00F53B07}"/>
              </a:ext>
            </a:extLst>
          </p:cNvPr>
          <p:cNvSpPr txBox="1"/>
          <p:nvPr/>
        </p:nvSpPr>
        <p:spPr>
          <a:xfrm>
            <a:off x="10318205" y="742022"/>
            <a:ext cx="2021168" cy="1046440"/>
          </a:xfrm>
          <a:prstGeom prst="rect">
            <a:avLst/>
          </a:prstGeom>
          <a:noFill/>
        </p:spPr>
        <p:txBody>
          <a:bodyPr wrap="square" rtlCol="0">
            <a:spAutoFit/>
          </a:bodyPr>
          <a:lstStyle/>
          <a:p>
            <a:pPr algn="ctr"/>
            <a:r>
              <a:rPr lang="en-GB" sz="3100" dirty="0">
                <a:solidFill>
                  <a:schemeClr val="bg1"/>
                </a:solidFill>
              </a:rPr>
              <a:t>Mark</a:t>
            </a:r>
          </a:p>
          <a:p>
            <a:pPr algn="ctr"/>
            <a:r>
              <a:rPr lang="en-GB" sz="3100" dirty="0">
                <a:solidFill>
                  <a:schemeClr val="bg1"/>
                </a:solidFill>
              </a:rPr>
              <a:t> 10:32-52</a:t>
            </a:r>
          </a:p>
        </p:txBody>
      </p:sp>
      <p:sp>
        <p:nvSpPr>
          <p:cNvPr id="11" name="Content Placeholder 2">
            <a:extLst>
              <a:ext uri="{FF2B5EF4-FFF2-40B4-BE49-F238E27FC236}">
                <a16:creationId xmlns:a16="http://schemas.microsoft.com/office/drawing/2014/main" id="{AB3A24C1-574D-4576-9EF7-204299C7645C}"/>
              </a:ext>
            </a:extLst>
          </p:cNvPr>
          <p:cNvSpPr txBox="1">
            <a:spLocks/>
          </p:cNvSpPr>
          <p:nvPr/>
        </p:nvSpPr>
        <p:spPr>
          <a:xfrm>
            <a:off x="0" y="2001381"/>
            <a:ext cx="12360049" cy="4856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GB" sz="3400" b="1" dirty="0"/>
              <a:t>Context:</a:t>
            </a:r>
          </a:p>
          <a:p>
            <a:pPr marL="457200" lvl="1" indent="0">
              <a:buNone/>
            </a:pPr>
            <a:r>
              <a:rPr lang="en-GB" sz="3200" b="1" dirty="0"/>
              <a:t>- Jesus is on route to Jerusalem </a:t>
            </a:r>
            <a:r>
              <a:rPr lang="en-GB" sz="3200" b="1" dirty="0">
                <a:solidFill>
                  <a:srgbClr val="FFFF00"/>
                </a:solidFill>
              </a:rPr>
              <a:t>vs.32</a:t>
            </a:r>
          </a:p>
          <a:p>
            <a:pPr marL="457200" lvl="1" indent="0">
              <a:buNone/>
            </a:pPr>
            <a:r>
              <a:rPr lang="en-GB" sz="3200" b="1" dirty="0"/>
              <a:t>- Disciples are astonished, others are afraid </a:t>
            </a:r>
            <a:r>
              <a:rPr lang="en-GB" sz="3200" b="1" dirty="0">
                <a:solidFill>
                  <a:srgbClr val="FFFF00"/>
                </a:solidFill>
              </a:rPr>
              <a:t>vs.32</a:t>
            </a:r>
          </a:p>
          <a:p>
            <a:pPr marL="457200" lvl="1" indent="0">
              <a:buNone/>
            </a:pPr>
            <a:r>
              <a:rPr lang="en-GB" sz="3200" b="1" dirty="0"/>
              <a:t>- Where Jesus will die </a:t>
            </a:r>
            <a:r>
              <a:rPr lang="en-GB" sz="3200" b="1" dirty="0">
                <a:solidFill>
                  <a:srgbClr val="FFFF00"/>
                </a:solidFill>
              </a:rPr>
              <a:t>vs.32-34</a:t>
            </a:r>
          </a:p>
          <a:p>
            <a:r>
              <a:rPr lang="en-GB" sz="3400" b="1" dirty="0"/>
              <a:t>Respond in our human nature – All about us, not God </a:t>
            </a:r>
            <a:r>
              <a:rPr lang="en-GB" sz="3200" b="1" dirty="0">
                <a:solidFill>
                  <a:srgbClr val="FFFF00"/>
                </a:solidFill>
              </a:rPr>
              <a:t>vs.37</a:t>
            </a:r>
          </a:p>
          <a:p>
            <a:pPr lvl="1"/>
            <a:r>
              <a:rPr lang="en-GB" sz="3200" b="1" dirty="0"/>
              <a:t>We often do not know what we are asking </a:t>
            </a:r>
            <a:r>
              <a:rPr lang="en-GB" sz="3200" b="1" dirty="0">
                <a:solidFill>
                  <a:srgbClr val="FFFF00"/>
                </a:solidFill>
              </a:rPr>
              <a:t>vs.38</a:t>
            </a:r>
          </a:p>
          <a:p>
            <a:pPr lvl="1"/>
            <a:r>
              <a:rPr lang="en-GB" sz="3200" b="1" dirty="0"/>
              <a:t>We are not alone </a:t>
            </a:r>
            <a:r>
              <a:rPr lang="en-GB" sz="3200" b="1" dirty="0">
                <a:solidFill>
                  <a:srgbClr val="FFFF00"/>
                </a:solidFill>
              </a:rPr>
              <a:t>vs.41</a:t>
            </a:r>
          </a:p>
          <a:p>
            <a:pPr lvl="1"/>
            <a:r>
              <a:rPr lang="en-GB" sz="3150" b="1" dirty="0"/>
              <a:t>We are not to follow the world, but Jesus’ example </a:t>
            </a:r>
            <a:r>
              <a:rPr lang="en-GB" sz="3100" b="1" dirty="0">
                <a:solidFill>
                  <a:srgbClr val="FFFF00"/>
                </a:solidFill>
              </a:rPr>
              <a:t>vs.42-45</a:t>
            </a:r>
          </a:p>
          <a:p>
            <a:pPr marL="0" indent="0">
              <a:buNone/>
            </a:pPr>
            <a:endParaRPr lang="en-GB" sz="3600" b="1" dirty="0"/>
          </a:p>
        </p:txBody>
      </p:sp>
      <p:sp>
        <p:nvSpPr>
          <p:cNvPr id="6" name="TextBox 5">
            <a:extLst>
              <a:ext uri="{FF2B5EF4-FFF2-40B4-BE49-F238E27FC236}">
                <a16:creationId xmlns:a16="http://schemas.microsoft.com/office/drawing/2014/main" id="{DDFB7D36-BF89-4BD7-B96C-1FF9C7DFEB4F}"/>
              </a:ext>
            </a:extLst>
          </p:cNvPr>
          <p:cNvSpPr txBox="1"/>
          <p:nvPr/>
        </p:nvSpPr>
        <p:spPr>
          <a:xfrm>
            <a:off x="-58723" y="849743"/>
            <a:ext cx="10583007" cy="830997"/>
          </a:xfrm>
          <a:prstGeom prst="rect">
            <a:avLst/>
          </a:prstGeom>
          <a:noFill/>
        </p:spPr>
        <p:txBody>
          <a:bodyPr wrap="square" rtlCol="0">
            <a:spAutoFit/>
          </a:bodyPr>
          <a:lstStyle/>
          <a:p>
            <a:pPr algn="ctr"/>
            <a:r>
              <a:rPr lang="en-GB" sz="4800" b="1" dirty="0"/>
              <a:t>What do you want me to do for you?</a:t>
            </a:r>
          </a:p>
        </p:txBody>
      </p:sp>
      <p:sp>
        <p:nvSpPr>
          <p:cNvPr id="10" name="Rectangle 9">
            <a:extLst>
              <a:ext uri="{FF2B5EF4-FFF2-40B4-BE49-F238E27FC236}">
                <a16:creationId xmlns:a16="http://schemas.microsoft.com/office/drawing/2014/main" id="{D7CA12A6-E830-40D4-9957-52803EB85F6A}"/>
              </a:ext>
            </a:extLst>
          </p:cNvPr>
          <p:cNvSpPr/>
          <p:nvPr/>
        </p:nvSpPr>
        <p:spPr>
          <a:xfrm>
            <a:off x="66026" y="4760098"/>
            <a:ext cx="12054256" cy="1819176"/>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GB" sz="4000" b="1" dirty="0">
                <a:solidFill>
                  <a:schemeClr val="bg1"/>
                </a:solidFill>
              </a:rPr>
              <a:t>‘Our Father in heaven, hallowed by your name, your kingdom come, </a:t>
            </a:r>
            <a:r>
              <a:rPr lang="en-GB" sz="4000" b="1" dirty="0">
                <a:solidFill>
                  <a:schemeClr val="bg1"/>
                </a:solidFill>
                <a:effectLst>
                  <a:glow rad="228600">
                    <a:schemeClr val="accent3">
                      <a:satMod val="175000"/>
                      <a:alpha val="40000"/>
                    </a:schemeClr>
                  </a:glow>
                </a:effectLst>
              </a:rPr>
              <a:t>your will </a:t>
            </a:r>
            <a:r>
              <a:rPr lang="en-GB" sz="4000" b="1" dirty="0">
                <a:solidFill>
                  <a:schemeClr val="bg1"/>
                </a:solidFill>
                <a:effectLst/>
              </a:rPr>
              <a:t>be done</a:t>
            </a:r>
            <a:r>
              <a:rPr lang="en-GB" sz="4000" b="1" dirty="0">
                <a:solidFill>
                  <a:schemeClr val="bg1"/>
                </a:solidFill>
              </a:rPr>
              <a:t>, on earth as it is in heaven.’    </a:t>
            </a:r>
            <a:r>
              <a:rPr lang="en-GB" sz="3600" b="1" dirty="0">
                <a:solidFill>
                  <a:schemeClr val="bg1"/>
                </a:solidFill>
              </a:rPr>
              <a:t>Matthew 6:9-10</a:t>
            </a:r>
          </a:p>
        </p:txBody>
      </p:sp>
      <p:sp>
        <p:nvSpPr>
          <p:cNvPr id="12" name="Rectangle 11">
            <a:extLst>
              <a:ext uri="{FF2B5EF4-FFF2-40B4-BE49-F238E27FC236}">
                <a16:creationId xmlns:a16="http://schemas.microsoft.com/office/drawing/2014/main" id="{DBEDA39F-E8D6-4DEF-AC5C-E553667D1864}"/>
              </a:ext>
            </a:extLst>
          </p:cNvPr>
          <p:cNvSpPr/>
          <p:nvPr/>
        </p:nvSpPr>
        <p:spPr>
          <a:xfrm>
            <a:off x="80682" y="5254399"/>
            <a:ext cx="12024944" cy="1370979"/>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GB" sz="4000" b="1" dirty="0">
                <a:solidFill>
                  <a:schemeClr val="bg1"/>
                </a:solidFill>
              </a:rPr>
              <a:t>‘They crucified two rebels with him, one on his right and one on his left.’     </a:t>
            </a:r>
            <a:r>
              <a:rPr lang="en-GB" sz="3600" b="1" dirty="0">
                <a:solidFill>
                  <a:schemeClr val="bg1"/>
                </a:solidFill>
              </a:rPr>
              <a:t>Mark 15:27</a:t>
            </a:r>
          </a:p>
        </p:txBody>
      </p:sp>
      <p:sp>
        <p:nvSpPr>
          <p:cNvPr id="13" name="Rectangle 12">
            <a:extLst>
              <a:ext uri="{FF2B5EF4-FFF2-40B4-BE49-F238E27FC236}">
                <a16:creationId xmlns:a16="http://schemas.microsoft.com/office/drawing/2014/main" id="{418EC366-0F1C-4084-8CE0-900CA245E4F9}"/>
              </a:ext>
            </a:extLst>
          </p:cNvPr>
          <p:cNvSpPr/>
          <p:nvPr/>
        </p:nvSpPr>
        <p:spPr>
          <a:xfrm>
            <a:off x="80682" y="2083554"/>
            <a:ext cx="12054256" cy="4668344"/>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GB" sz="4000" b="1" dirty="0">
                <a:solidFill>
                  <a:schemeClr val="bg1"/>
                </a:solidFill>
              </a:rPr>
              <a:t>‘Jesus called them together and said, “You know that those who are regarded as rulers of the Gentiles lord it over them, and their high officials exercise authority over them. Not so with you. Instead, whoever wants to become great among you must be your servant, and whoever wants to be first must be slave of all.”’              </a:t>
            </a:r>
            <a:r>
              <a:rPr lang="en-GB" sz="3600" b="1" dirty="0">
                <a:solidFill>
                  <a:schemeClr val="bg1"/>
                </a:solidFill>
              </a:rPr>
              <a:t>vs.42-44</a:t>
            </a:r>
          </a:p>
        </p:txBody>
      </p:sp>
    </p:spTree>
    <p:extLst>
      <p:ext uri="{BB962C8B-B14F-4D97-AF65-F5344CB8AC3E}">
        <p14:creationId xmlns:p14="http://schemas.microsoft.com/office/powerpoint/2010/main" val="105069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0"/>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12"/>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13"/>
                                        </p:tgtEl>
                                        <p:attrNameLst>
                                          <p:attrName>style.visibility</p:attrName>
                                        </p:attrNameLst>
                                      </p:cBhvr>
                                      <p:to>
                                        <p:strVal val="hidden"/>
                                      </p:to>
                                    </p:set>
                                  </p:childTnLst>
                                </p:cTn>
                              </p:par>
                              <p:par>
                                <p:cTn id="51" presetID="1" presetClass="entr" presetSubtype="0" fill="hold" nodeType="withEffect">
                                  <p:stCondLst>
                                    <p:cond delay="0"/>
                                  </p:stCondLst>
                                  <p:childTnLst>
                                    <p:set>
                                      <p:cBhvr>
                                        <p:cTn id="52"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2" grpId="0" animBg="1"/>
      <p:bldP spid="12" grpId="1" animBg="1"/>
      <p:bldP spid="13" grpId="0" animBg="1"/>
      <p:bldP spid="13"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0" y="2072080"/>
            <a:ext cx="12192000"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endParaRPr lang="en-GB" sz="3300" dirty="0"/>
          </a:p>
          <a:p>
            <a:pPr marL="914400" lvl="2" indent="0">
              <a:buNone/>
            </a:pPr>
            <a:r>
              <a:rPr lang="en-GB" sz="3300" dirty="0"/>
              <a:t> </a:t>
            </a:r>
          </a:p>
        </p:txBody>
      </p:sp>
      <p:sp>
        <p:nvSpPr>
          <p:cNvPr id="8" name="Title 1">
            <a:extLst>
              <a:ext uri="{FF2B5EF4-FFF2-40B4-BE49-F238E27FC236}">
                <a16:creationId xmlns:a16="http://schemas.microsoft.com/office/drawing/2014/main" id="{C9A53BD5-A073-4B8D-985A-AE0B3D282BC0}"/>
              </a:ext>
            </a:extLst>
          </p:cNvPr>
          <p:cNvSpPr txBox="1">
            <a:spLocks/>
          </p:cNvSpPr>
          <p:nvPr/>
        </p:nvSpPr>
        <p:spPr>
          <a:xfrm>
            <a:off x="408373" y="742022"/>
            <a:ext cx="10440140" cy="10809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endParaRPr lang="en-GB" sz="8800" b="1" dirty="0"/>
          </a:p>
        </p:txBody>
      </p:sp>
      <p:sp>
        <p:nvSpPr>
          <p:cNvPr id="9" name="TextBox 8">
            <a:extLst>
              <a:ext uri="{FF2B5EF4-FFF2-40B4-BE49-F238E27FC236}">
                <a16:creationId xmlns:a16="http://schemas.microsoft.com/office/drawing/2014/main" id="{2099CABF-718E-4718-B3D2-672E00F53B07}"/>
              </a:ext>
            </a:extLst>
          </p:cNvPr>
          <p:cNvSpPr txBox="1"/>
          <p:nvPr/>
        </p:nvSpPr>
        <p:spPr>
          <a:xfrm>
            <a:off x="10318205" y="742022"/>
            <a:ext cx="2021168" cy="1046440"/>
          </a:xfrm>
          <a:prstGeom prst="rect">
            <a:avLst/>
          </a:prstGeom>
          <a:noFill/>
        </p:spPr>
        <p:txBody>
          <a:bodyPr wrap="square" rtlCol="0">
            <a:spAutoFit/>
          </a:bodyPr>
          <a:lstStyle/>
          <a:p>
            <a:pPr algn="ctr"/>
            <a:r>
              <a:rPr lang="en-GB" sz="3100" dirty="0">
                <a:solidFill>
                  <a:schemeClr val="bg1"/>
                </a:solidFill>
              </a:rPr>
              <a:t>Mark</a:t>
            </a:r>
          </a:p>
          <a:p>
            <a:pPr algn="ctr"/>
            <a:r>
              <a:rPr lang="en-GB" sz="3100" dirty="0">
                <a:solidFill>
                  <a:schemeClr val="bg1"/>
                </a:solidFill>
              </a:rPr>
              <a:t> 10:32-52</a:t>
            </a:r>
          </a:p>
        </p:txBody>
      </p:sp>
      <p:sp>
        <p:nvSpPr>
          <p:cNvPr id="11" name="Content Placeholder 2">
            <a:extLst>
              <a:ext uri="{FF2B5EF4-FFF2-40B4-BE49-F238E27FC236}">
                <a16:creationId xmlns:a16="http://schemas.microsoft.com/office/drawing/2014/main" id="{AB3A24C1-574D-4576-9EF7-204299C7645C}"/>
              </a:ext>
            </a:extLst>
          </p:cNvPr>
          <p:cNvSpPr txBox="1">
            <a:spLocks/>
          </p:cNvSpPr>
          <p:nvPr/>
        </p:nvSpPr>
        <p:spPr>
          <a:xfrm>
            <a:off x="0" y="2001381"/>
            <a:ext cx="12360049" cy="4856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GB" sz="3400" b="1" dirty="0"/>
              <a:t>Context:</a:t>
            </a:r>
          </a:p>
          <a:p>
            <a:pPr marL="457200" lvl="1" indent="0">
              <a:buNone/>
            </a:pPr>
            <a:r>
              <a:rPr lang="en-GB" sz="3200" b="1" dirty="0"/>
              <a:t>- Jesus is on route to Jerusalem </a:t>
            </a:r>
            <a:r>
              <a:rPr lang="en-GB" sz="3200" b="1" dirty="0">
                <a:solidFill>
                  <a:srgbClr val="FFFF00"/>
                </a:solidFill>
              </a:rPr>
              <a:t>vs.32</a:t>
            </a:r>
          </a:p>
          <a:p>
            <a:pPr marL="457200" lvl="1" indent="0">
              <a:buNone/>
            </a:pPr>
            <a:r>
              <a:rPr lang="en-GB" sz="3200" b="1" dirty="0"/>
              <a:t>- Disciples are astonished, others are afraid </a:t>
            </a:r>
            <a:r>
              <a:rPr lang="en-GB" sz="3200" b="1" dirty="0">
                <a:solidFill>
                  <a:srgbClr val="FFFF00"/>
                </a:solidFill>
              </a:rPr>
              <a:t>vs.32</a:t>
            </a:r>
          </a:p>
          <a:p>
            <a:pPr marL="457200" lvl="1" indent="0">
              <a:buNone/>
            </a:pPr>
            <a:r>
              <a:rPr lang="en-GB" sz="3200" b="1" dirty="0"/>
              <a:t>- Where Jesus will die </a:t>
            </a:r>
            <a:r>
              <a:rPr lang="en-GB" sz="3200" b="1" dirty="0">
                <a:solidFill>
                  <a:srgbClr val="FFFF00"/>
                </a:solidFill>
              </a:rPr>
              <a:t>vs.32-34</a:t>
            </a:r>
          </a:p>
          <a:p>
            <a:r>
              <a:rPr lang="en-GB" sz="3400" b="1" dirty="0"/>
              <a:t>Respond in our human nature – All about us, not God </a:t>
            </a:r>
            <a:r>
              <a:rPr lang="en-GB" sz="3200" b="1" dirty="0">
                <a:solidFill>
                  <a:srgbClr val="FFFF00"/>
                </a:solidFill>
              </a:rPr>
              <a:t>vs.37</a:t>
            </a:r>
          </a:p>
          <a:p>
            <a:pPr lvl="1"/>
            <a:r>
              <a:rPr lang="en-GB" sz="3200" b="1" dirty="0"/>
              <a:t>We often do not know what we are asking </a:t>
            </a:r>
            <a:r>
              <a:rPr lang="en-GB" sz="3200" b="1" dirty="0">
                <a:solidFill>
                  <a:srgbClr val="FFFF00"/>
                </a:solidFill>
              </a:rPr>
              <a:t>vs.38</a:t>
            </a:r>
          </a:p>
          <a:p>
            <a:pPr lvl="1"/>
            <a:r>
              <a:rPr lang="en-GB" sz="3200" b="1" dirty="0"/>
              <a:t>We are not alone </a:t>
            </a:r>
            <a:r>
              <a:rPr lang="en-GB" sz="3200" b="1" dirty="0">
                <a:solidFill>
                  <a:srgbClr val="FFFF00"/>
                </a:solidFill>
              </a:rPr>
              <a:t>vs.41</a:t>
            </a:r>
          </a:p>
          <a:p>
            <a:pPr lvl="1"/>
            <a:r>
              <a:rPr lang="en-GB" sz="3150" b="1" dirty="0"/>
              <a:t>We are not to follow the world, </a:t>
            </a:r>
            <a:r>
              <a:rPr lang="en-GB" sz="3150" b="1" dirty="0">
                <a:effectLst>
                  <a:glow rad="228600">
                    <a:schemeClr val="accent3">
                      <a:satMod val="175000"/>
                      <a:alpha val="40000"/>
                    </a:schemeClr>
                  </a:glow>
                </a:effectLst>
              </a:rPr>
              <a:t>but Jesus’ example </a:t>
            </a:r>
            <a:r>
              <a:rPr lang="en-GB" sz="3100" b="1" dirty="0">
                <a:solidFill>
                  <a:srgbClr val="FFFF00"/>
                </a:solidFill>
              </a:rPr>
              <a:t>vs.42-45</a:t>
            </a:r>
          </a:p>
          <a:p>
            <a:pPr marL="0" indent="0">
              <a:buNone/>
            </a:pPr>
            <a:endParaRPr lang="en-GB" sz="3600" b="1" dirty="0"/>
          </a:p>
        </p:txBody>
      </p:sp>
      <p:sp>
        <p:nvSpPr>
          <p:cNvPr id="6" name="TextBox 5">
            <a:extLst>
              <a:ext uri="{FF2B5EF4-FFF2-40B4-BE49-F238E27FC236}">
                <a16:creationId xmlns:a16="http://schemas.microsoft.com/office/drawing/2014/main" id="{DDFB7D36-BF89-4BD7-B96C-1FF9C7DFEB4F}"/>
              </a:ext>
            </a:extLst>
          </p:cNvPr>
          <p:cNvSpPr txBox="1"/>
          <p:nvPr/>
        </p:nvSpPr>
        <p:spPr>
          <a:xfrm>
            <a:off x="-58723" y="849743"/>
            <a:ext cx="10583007" cy="830997"/>
          </a:xfrm>
          <a:prstGeom prst="rect">
            <a:avLst/>
          </a:prstGeom>
          <a:noFill/>
        </p:spPr>
        <p:txBody>
          <a:bodyPr wrap="square" rtlCol="0">
            <a:spAutoFit/>
          </a:bodyPr>
          <a:lstStyle/>
          <a:p>
            <a:pPr algn="ctr"/>
            <a:r>
              <a:rPr lang="en-GB" sz="4800" b="1" dirty="0"/>
              <a:t>What do you want me to do for you?</a:t>
            </a:r>
          </a:p>
        </p:txBody>
      </p:sp>
      <p:sp>
        <p:nvSpPr>
          <p:cNvPr id="14" name="Rectangle 13">
            <a:extLst>
              <a:ext uri="{FF2B5EF4-FFF2-40B4-BE49-F238E27FC236}">
                <a16:creationId xmlns:a16="http://schemas.microsoft.com/office/drawing/2014/main" id="{F209E055-6726-484D-9622-68035A38EE57}"/>
              </a:ext>
            </a:extLst>
          </p:cNvPr>
          <p:cNvSpPr/>
          <p:nvPr/>
        </p:nvSpPr>
        <p:spPr>
          <a:xfrm>
            <a:off x="66026" y="2072079"/>
            <a:ext cx="12054256" cy="1981691"/>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GB" sz="3700" b="1" dirty="0">
                <a:solidFill>
                  <a:schemeClr val="bg1"/>
                </a:solidFill>
              </a:rPr>
              <a:t>‘Whoever wants to be my disciple must deny themselves and take up their cross and follow me.’ </a:t>
            </a:r>
            <a:r>
              <a:rPr lang="en-GB" sz="3400" b="1" dirty="0">
                <a:solidFill>
                  <a:schemeClr val="bg1"/>
                </a:solidFill>
              </a:rPr>
              <a:t>Mark 8:34</a:t>
            </a:r>
          </a:p>
        </p:txBody>
      </p:sp>
      <p:sp>
        <p:nvSpPr>
          <p:cNvPr id="15" name="Rectangle 14">
            <a:extLst>
              <a:ext uri="{FF2B5EF4-FFF2-40B4-BE49-F238E27FC236}">
                <a16:creationId xmlns:a16="http://schemas.microsoft.com/office/drawing/2014/main" id="{437FD987-E0E4-4F0D-836B-84A8F4982C51}"/>
              </a:ext>
            </a:extLst>
          </p:cNvPr>
          <p:cNvSpPr/>
          <p:nvPr/>
        </p:nvSpPr>
        <p:spPr>
          <a:xfrm>
            <a:off x="80682" y="4124470"/>
            <a:ext cx="12054256" cy="1490260"/>
          </a:xfrm>
          <a:prstGeom prst="rect">
            <a:avLst/>
          </a:prstGeom>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GB" sz="3600" b="1" dirty="0">
                <a:solidFill>
                  <a:schemeClr val="bg1"/>
                </a:solidFill>
              </a:rPr>
              <a:t>‘For even the Son of Man, did not come to be served, but to serve and to give his life as a ransom for many.’</a:t>
            </a:r>
          </a:p>
        </p:txBody>
      </p:sp>
    </p:spTree>
    <p:extLst>
      <p:ext uri="{BB962C8B-B14F-4D97-AF65-F5344CB8AC3E}">
        <p14:creationId xmlns:p14="http://schemas.microsoft.com/office/powerpoint/2010/main" val="51462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42E325C-EA6A-42C1-9B03-5E353D10FFB7}"/>
              </a:ext>
            </a:extLst>
          </p:cNvPr>
          <p:cNvSpPr txBox="1">
            <a:spLocks/>
          </p:cNvSpPr>
          <p:nvPr/>
        </p:nvSpPr>
        <p:spPr>
          <a:xfrm>
            <a:off x="0" y="2072080"/>
            <a:ext cx="12192000" cy="4785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endParaRPr lang="en-GB" sz="3300" dirty="0"/>
          </a:p>
          <a:p>
            <a:pPr marL="914400" lvl="2" indent="0">
              <a:buNone/>
            </a:pPr>
            <a:r>
              <a:rPr lang="en-GB" sz="3300" dirty="0"/>
              <a:t> </a:t>
            </a:r>
          </a:p>
        </p:txBody>
      </p:sp>
      <p:sp>
        <p:nvSpPr>
          <p:cNvPr id="8" name="Title 1">
            <a:extLst>
              <a:ext uri="{FF2B5EF4-FFF2-40B4-BE49-F238E27FC236}">
                <a16:creationId xmlns:a16="http://schemas.microsoft.com/office/drawing/2014/main" id="{C9A53BD5-A073-4B8D-985A-AE0B3D282BC0}"/>
              </a:ext>
            </a:extLst>
          </p:cNvPr>
          <p:cNvSpPr txBox="1">
            <a:spLocks/>
          </p:cNvSpPr>
          <p:nvPr/>
        </p:nvSpPr>
        <p:spPr>
          <a:xfrm>
            <a:off x="408373" y="742022"/>
            <a:ext cx="10440140" cy="10809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endParaRPr lang="en-GB" sz="8800" b="1" dirty="0"/>
          </a:p>
        </p:txBody>
      </p:sp>
      <p:sp>
        <p:nvSpPr>
          <p:cNvPr id="9" name="TextBox 8">
            <a:extLst>
              <a:ext uri="{FF2B5EF4-FFF2-40B4-BE49-F238E27FC236}">
                <a16:creationId xmlns:a16="http://schemas.microsoft.com/office/drawing/2014/main" id="{2099CABF-718E-4718-B3D2-672E00F53B07}"/>
              </a:ext>
            </a:extLst>
          </p:cNvPr>
          <p:cNvSpPr txBox="1"/>
          <p:nvPr/>
        </p:nvSpPr>
        <p:spPr>
          <a:xfrm>
            <a:off x="10318205" y="742022"/>
            <a:ext cx="2021168" cy="1046440"/>
          </a:xfrm>
          <a:prstGeom prst="rect">
            <a:avLst/>
          </a:prstGeom>
          <a:noFill/>
        </p:spPr>
        <p:txBody>
          <a:bodyPr wrap="square" rtlCol="0">
            <a:spAutoFit/>
          </a:bodyPr>
          <a:lstStyle/>
          <a:p>
            <a:pPr algn="ctr"/>
            <a:r>
              <a:rPr lang="en-GB" sz="3100" dirty="0">
                <a:solidFill>
                  <a:schemeClr val="bg1"/>
                </a:solidFill>
              </a:rPr>
              <a:t>Mark</a:t>
            </a:r>
          </a:p>
          <a:p>
            <a:pPr algn="ctr"/>
            <a:r>
              <a:rPr lang="en-GB" sz="3100" dirty="0">
                <a:solidFill>
                  <a:schemeClr val="bg1"/>
                </a:solidFill>
              </a:rPr>
              <a:t> 10:32-52</a:t>
            </a:r>
          </a:p>
        </p:txBody>
      </p:sp>
      <p:sp>
        <p:nvSpPr>
          <p:cNvPr id="11" name="Content Placeholder 2">
            <a:extLst>
              <a:ext uri="{FF2B5EF4-FFF2-40B4-BE49-F238E27FC236}">
                <a16:creationId xmlns:a16="http://schemas.microsoft.com/office/drawing/2014/main" id="{AB3A24C1-574D-4576-9EF7-204299C7645C}"/>
              </a:ext>
            </a:extLst>
          </p:cNvPr>
          <p:cNvSpPr txBox="1">
            <a:spLocks/>
          </p:cNvSpPr>
          <p:nvPr/>
        </p:nvSpPr>
        <p:spPr>
          <a:xfrm>
            <a:off x="0" y="2001381"/>
            <a:ext cx="12360049" cy="48566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GB" sz="3400" b="1" dirty="0"/>
              <a:t>Context:</a:t>
            </a:r>
          </a:p>
          <a:p>
            <a:pPr marL="457200" lvl="1" indent="0">
              <a:buNone/>
            </a:pPr>
            <a:r>
              <a:rPr lang="en-GB" sz="3200" b="1" dirty="0"/>
              <a:t>- Jesus is on route to Jerusalem </a:t>
            </a:r>
            <a:r>
              <a:rPr lang="en-GB" sz="3200" b="1" dirty="0">
                <a:solidFill>
                  <a:srgbClr val="FFFF00"/>
                </a:solidFill>
              </a:rPr>
              <a:t>vs.32</a:t>
            </a:r>
          </a:p>
          <a:p>
            <a:pPr marL="457200" lvl="1" indent="0">
              <a:buNone/>
            </a:pPr>
            <a:r>
              <a:rPr lang="en-GB" sz="3200" b="1" dirty="0"/>
              <a:t>- Disciples are astonished, others are afraid </a:t>
            </a:r>
            <a:r>
              <a:rPr lang="en-GB" sz="3200" b="1" dirty="0">
                <a:solidFill>
                  <a:srgbClr val="FFFF00"/>
                </a:solidFill>
              </a:rPr>
              <a:t>vs.32</a:t>
            </a:r>
          </a:p>
          <a:p>
            <a:pPr marL="457200" lvl="1" indent="0">
              <a:buNone/>
            </a:pPr>
            <a:r>
              <a:rPr lang="en-GB" sz="3200" b="1" dirty="0"/>
              <a:t>- Where Jesus will die </a:t>
            </a:r>
            <a:r>
              <a:rPr lang="en-GB" sz="3200" b="1" dirty="0">
                <a:solidFill>
                  <a:srgbClr val="FFFF00"/>
                </a:solidFill>
              </a:rPr>
              <a:t>vs.32-34</a:t>
            </a:r>
          </a:p>
          <a:p>
            <a:r>
              <a:rPr lang="en-GB" sz="3400" b="1" dirty="0"/>
              <a:t>Respond in our human nature – All about us, not God </a:t>
            </a:r>
            <a:r>
              <a:rPr lang="en-GB" sz="3200" b="1" dirty="0">
                <a:solidFill>
                  <a:srgbClr val="FFFF00"/>
                </a:solidFill>
              </a:rPr>
              <a:t>vs.37</a:t>
            </a:r>
          </a:p>
          <a:p>
            <a:r>
              <a:rPr lang="en-GB" sz="3400" b="1" dirty="0"/>
              <a:t>Respond in faith – ‘I want to see’ </a:t>
            </a:r>
            <a:r>
              <a:rPr lang="en-GB" sz="3200" b="1" dirty="0">
                <a:solidFill>
                  <a:srgbClr val="FFFF00"/>
                </a:solidFill>
              </a:rPr>
              <a:t>vs.51</a:t>
            </a:r>
          </a:p>
          <a:p>
            <a:pPr lvl="1"/>
            <a:r>
              <a:rPr lang="en-GB" sz="3200" b="1" dirty="0"/>
              <a:t>Understanding who Jesus is </a:t>
            </a:r>
            <a:r>
              <a:rPr lang="en-GB" sz="3200" b="1" dirty="0">
                <a:solidFill>
                  <a:srgbClr val="FFFF00"/>
                </a:solidFill>
              </a:rPr>
              <a:t>vs.47-48</a:t>
            </a:r>
          </a:p>
          <a:p>
            <a:pPr lvl="1"/>
            <a:r>
              <a:rPr lang="en-GB" sz="3200" b="1" dirty="0"/>
              <a:t>Understanding we are in need of God’s mercy </a:t>
            </a:r>
            <a:r>
              <a:rPr lang="en-GB" sz="3200" b="1" dirty="0">
                <a:solidFill>
                  <a:srgbClr val="FFFF00"/>
                </a:solidFill>
              </a:rPr>
              <a:t>vs.47-48</a:t>
            </a:r>
          </a:p>
          <a:p>
            <a:pPr lvl="1"/>
            <a:r>
              <a:rPr lang="en-GB" sz="3200" b="1" dirty="0"/>
              <a:t>Understanding we are to follow Jesus </a:t>
            </a:r>
            <a:r>
              <a:rPr lang="en-GB" sz="3200" b="1" dirty="0">
                <a:solidFill>
                  <a:srgbClr val="FFFF00"/>
                </a:solidFill>
              </a:rPr>
              <a:t>vs.52</a:t>
            </a:r>
          </a:p>
        </p:txBody>
      </p:sp>
      <p:sp>
        <p:nvSpPr>
          <p:cNvPr id="6" name="TextBox 5">
            <a:extLst>
              <a:ext uri="{FF2B5EF4-FFF2-40B4-BE49-F238E27FC236}">
                <a16:creationId xmlns:a16="http://schemas.microsoft.com/office/drawing/2014/main" id="{DDFB7D36-BF89-4BD7-B96C-1FF9C7DFEB4F}"/>
              </a:ext>
            </a:extLst>
          </p:cNvPr>
          <p:cNvSpPr txBox="1"/>
          <p:nvPr/>
        </p:nvSpPr>
        <p:spPr>
          <a:xfrm>
            <a:off x="-58723" y="849743"/>
            <a:ext cx="10583007" cy="830997"/>
          </a:xfrm>
          <a:prstGeom prst="rect">
            <a:avLst/>
          </a:prstGeom>
          <a:noFill/>
        </p:spPr>
        <p:txBody>
          <a:bodyPr wrap="square" rtlCol="0">
            <a:spAutoFit/>
          </a:bodyPr>
          <a:lstStyle/>
          <a:p>
            <a:pPr algn="ctr"/>
            <a:r>
              <a:rPr lang="en-GB" sz="4800" b="1" dirty="0"/>
              <a:t>What do you want me to do for you?</a:t>
            </a:r>
          </a:p>
        </p:txBody>
      </p:sp>
    </p:spTree>
    <p:extLst>
      <p:ext uri="{BB962C8B-B14F-4D97-AF65-F5344CB8AC3E}">
        <p14:creationId xmlns:p14="http://schemas.microsoft.com/office/powerpoint/2010/main" val="100562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32C7C-3A1D-444F-8851-E27F9477E235}"/>
              </a:ext>
            </a:extLst>
          </p:cNvPr>
          <p:cNvSpPr>
            <a:spLocks noGrp="1"/>
          </p:cNvSpPr>
          <p:nvPr>
            <p:ph type="ctrTitle"/>
          </p:nvPr>
        </p:nvSpPr>
        <p:spPr>
          <a:xfrm>
            <a:off x="124502" y="2575089"/>
            <a:ext cx="8693827" cy="1373070"/>
          </a:xfrm>
        </p:spPr>
        <p:txBody>
          <a:bodyPr/>
          <a:lstStyle/>
          <a:p>
            <a:pPr algn="ctr"/>
            <a:r>
              <a:rPr lang="en-GB" sz="7200" dirty="0">
                <a:solidFill>
                  <a:schemeClr val="tx1"/>
                </a:solidFill>
              </a:rPr>
              <a:t>The Gospel of Mark</a:t>
            </a:r>
          </a:p>
        </p:txBody>
      </p:sp>
      <p:sp>
        <p:nvSpPr>
          <p:cNvPr id="3" name="Subtitle 2">
            <a:extLst>
              <a:ext uri="{FF2B5EF4-FFF2-40B4-BE49-F238E27FC236}">
                <a16:creationId xmlns:a16="http://schemas.microsoft.com/office/drawing/2014/main" id="{72966144-8475-4187-988D-781671AFCC14}"/>
              </a:ext>
            </a:extLst>
          </p:cNvPr>
          <p:cNvSpPr>
            <a:spLocks noGrp="1"/>
          </p:cNvSpPr>
          <p:nvPr>
            <p:ph type="subTitle" idx="1"/>
          </p:nvPr>
        </p:nvSpPr>
        <p:spPr>
          <a:xfrm>
            <a:off x="0" y="4739987"/>
            <a:ext cx="12272682" cy="1069848"/>
          </a:xfrm>
        </p:spPr>
        <p:txBody>
          <a:bodyPr>
            <a:noAutofit/>
          </a:bodyPr>
          <a:lstStyle/>
          <a:p>
            <a:pPr algn="ctr"/>
            <a:r>
              <a:rPr lang="en-GB" sz="3800" dirty="0"/>
              <a:t>‘For even the Son of Man did not come to be served, but to serve, and to give his life as a ransom for many.’</a:t>
            </a:r>
          </a:p>
        </p:txBody>
      </p:sp>
      <p:sp>
        <p:nvSpPr>
          <p:cNvPr id="5" name="TextBox 4">
            <a:extLst>
              <a:ext uri="{FF2B5EF4-FFF2-40B4-BE49-F238E27FC236}">
                <a16:creationId xmlns:a16="http://schemas.microsoft.com/office/drawing/2014/main" id="{D2ACED0B-1EDA-41D4-901E-BA1AE16092FF}"/>
              </a:ext>
            </a:extLst>
          </p:cNvPr>
          <p:cNvSpPr txBox="1"/>
          <p:nvPr/>
        </p:nvSpPr>
        <p:spPr>
          <a:xfrm>
            <a:off x="9097347" y="2767280"/>
            <a:ext cx="3094653" cy="1323439"/>
          </a:xfrm>
          <a:prstGeom prst="rect">
            <a:avLst/>
          </a:prstGeom>
          <a:noFill/>
        </p:spPr>
        <p:txBody>
          <a:bodyPr wrap="square" rtlCol="0">
            <a:spAutoFit/>
          </a:bodyPr>
          <a:lstStyle/>
          <a:p>
            <a:pPr algn="ctr"/>
            <a:r>
              <a:rPr lang="en-GB" sz="4000" dirty="0">
                <a:solidFill>
                  <a:schemeClr val="bg1"/>
                </a:solidFill>
              </a:rPr>
              <a:t>Mark</a:t>
            </a:r>
          </a:p>
          <a:p>
            <a:pPr algn="ctr"/>
            <a:r>
              <a:rPr lang="en-GB" sz="4000" dirty="0">
                <a:solidFill>
                  <a:schemeClr val="bg1"/>
                </a:solidFill>
              </a:rPr>
              <a:t>10:32-52 </a:t>
            </a:r>
          </a:p>
        </p:txBody>
      </p:sp>
    </p:spTree>
    <p:extLst>
      <p:ext uri="{BB962C8B-B14F-4D97-AF65-F5344CB8AC3E}">
        <p14:creationId xmlns:p14="http://schemas.microsoft.com/office/powerpoint/2010/main" val="278529024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31547</TotalTime>
  <Words>527</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Trebuchet MS</vt:lpstr>
      <vt:lpstr>Berlin</vt:lpstr>
      <vt:lpstr>The Gospel of Mark</vt:lpstr>
      <vt:lpstr>PowerPoint Presentation</vt:lpstr>
      <vt:lpstr>PowerPoint Presentation</vt:lpstr>
      <vt:lpstr>PowerPoint Presentation</vt:lpstr>
      <vt:lpstr>The Gospel of Mark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Mark</dc:title>
  <dc:creator>Multiple Monitors</dc:creator>
  <cp:lastModifiedBy>Josh Tanton</cp:lastModifiedBy>
  <cp:revision>355</cp:revision>
  <dcterms:created xsi:type="dcterms:W3CDTF">2021-04-12T16:44:01Z</dcterms:created>
  <dcterms:modified xsi:type="dcterms:W3CDTF">2022-04-10T11:01:21Z</dcterms:modified>
</cp:coreProperties>
</file>